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96" r:id="rId3"/>
    <p:sldMasterId id="2147483708" r:id="rId4"/>
    <p:sldMasterId id="2147483672" r:id="rId5"/>
    <p:sldMasterId id="2147483660" r:id="rId6"/>
  </p:sldMasterIdLst>
  <p:sldIdLst>
    <p:sldId id="256" r:id="rId7"/>
    <p:sldId id="259" r:id="rId8"/>
    <p:sldId id="258" r:id="rId9"/>
    <p:sldId id="257"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McNally" initials="KM" lastIdx="1" clrIdx="0">
    <p:extLst>
      <p:ext uri="{19B8F6BF-5375-455C-9EA6-DF929625EA0E}">
        <p15:presenceInfo xmlns:p15="http://schemas.microsoft.com/office/powerpoint/2012/main" userId="S-1-5-21-1708537768-861567501-1801674531-5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5DFB8-C8A5-0947-9C82-40EBF4EDD445}" v="15" dt="2021-10-27T14:42:45.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4" d="100"/>
          <a:sy n="84" d="100"/>
        </p:scale>
        <p:origin x="120" y="55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Hickman" userId="183792e64b55a1bc" providerId="LiveId" clId="{8585DFB8-C8A5-0947-9C82-40EBF4EDD445}"/>
    <pc:docChg chg="undo custSel modMainMaster mainMasterOrd">
      <pc:chgData name="Greg Hickman" userId="183792e64b55a1bc" providerId="LiveId" clId="{8585DFB8-C8A5-0947-9C82-40EBF4EDD445}" dt="2021-10-27T14:46:19.502" v="20" actId="732"/>
      <pc:docMkLst>
        <pc:docMk/>
      </pc:docMkLst>
      <pc:sldMasterChg chg="addSp delSp modSp mod delSldLayout">
        <pc:chgData name="Greg Hickman" userId="183792e64b55a1bc" providerId="LiveId" clId="{8585DFB8-C8A5-0947-9C82-40EBF4EDD445}" dt="2021-10-27T14:43:48.649" v="16" actId="2696"/>
        <pc:sldMasterMkLst>
          <pc:docMk/>
          <pc:sldMasterMk cId="414644890" sldId="2147483648"/>
        </pc:sldMasterMkLst>
        <pc:picChg chg="del">
          <ac:chgData name="Greg Hickman" userId="183792e64b55a1bc" providerId="LiveId" clId="{8585DFB8-C8A5-0947-9C82-40EBF4EDD445}" dt="2021-10-27T14:41:31.341" v="0" actId="478"/>
          <ac:picMkLst>
            <pc:docMk/>
            <pc:sldMasterMk cId="414644890" sldId="2147483648"/>
            <ac:picMk id="8" creationId="{D65E4DD8-8CF6-7844-8EA5-AD1ACCEC525C}"/>
          </ac:picMkLst>
        </pc:picChg>
        <pc:picChg chg="add mod">
          <ac:chgData name="Greg Hickman" userId="183792e64b55a1bc" providerId="LiveId" clId="{8585DFB8-C8A5-0947-9C82-40EBF4EDD445}" dt="2021-10-27T14:41:41.565" v="3" actId="962"/>
          <ac:picMkLst>
            <pc:docMk/>
            <pc:sldMasterMk cId="414644890" sldId="2147483648"/>
            <ac:picMk id="9" creationId="{E9428DE3-4DB3-494C-8539-DD9157D14137}"/>
          </ac:picMkLst>
        </pc:picChg>
        <pc:picChg chg="add mod">
          <ac:chgData name="Greg Hickman" userId="183792e64b55a1bc" providerId="LiveId" clId="{8585DFB8-C8A5-0947-9C82-40EBF4EDD445}" dt="2021-10-27T14:42:48.029" v="5" actId="1076"/>
          <ac:picMkLst>
            <pc:docMk/>
            <pc:sldMasterMk cId="414644890" sldId="2147483648"/>
            <ac:picMk id="11" creationId="{1FEE83D1-8C8C-294B-A6A8-A8CB940A537C}"/>
          </ac:picMkLst>
        </pc:picChg>
        <pc:sldLayoutChg chg="del">
          <pc:chgData name="Greg Hickman" userId="183792e64b55a1bc" providerId="LiveId" clId="{8585DFB8-C8A5-0947-9C82-40EBF4EDD445}" dt="2021-10-27T14:43:48.643" v="8" actId="2696"/>
          <pc:sldLayoutMkLst>
            <pc:docMk/>
            <pc:sldMasterMk cId="414644890" sldId="2147483648"/>
            <pc:sldLayoutMk cId="2454529212" sldId="2147483650"/>
          </pc:sldLayoutMkLst>
        </pc:sldLayoutChg>
        <pc:sldLayoutChg chg="del">
          <pc:chgData name="Greg Hickman" userId="183792e64b55a1bc" providerId="LiveId" clId="{8585DFB8-C8A5-0947-9C82-40EBF4EDD445}" dt="2021-10-27T14:43:48.646" v="12" actId="2696"/>
          <pc:sldLayoutMkLst>
            <pc:docMk/>
            <pc:sldMasterMk cId="414644890" sldId="2147483648"/>
            <pc:sldLayoutMk cId="1282065582" sldId="2147483651"/>
          </pc:sldLayoutMkLst>
        </pc:sldLayoutChg>
        <pc:sldLayoutChg chg="del">
          <pc:chgData name="Greg Hickman" userId="183792e64b55a1bc" providerId="LiveId" clId="{8585DFB8-C8A5-0947-9C82-40EBF4EDD445}" dt="2021-10-27T14:43:48.647" v="14" actId="2696"/>
          <pc:sldLayoutMkLst>
            <pc:docMk/>
            <pc:sldMasterMk cId="414644890" sldId="2147483648"/>
            <pc:sldLayoutMk cId="3545508357" sldId="2147483652"/>
          </pc:sldLayoutMkLst>
        </pc:sldLayoutChg>
        <pc:sldLayoutChg chg="del">
          <pc:chgData name="Greg Hickman" userId="183792e64b55a1bc" providerId="LiveId" clId="{8585DFB8-C8A5-0947-9C82-40EBF4EDD445}" dt="2021-10-27T14:43:48.645" v="11" actId="2696"/>
          <pc:sldLayoutMkLst>
            <pc:docMk/>
            <pc:sldMasterMk cId="414644890" sldId="2147483648"/>
            <pc:sldLayoutMk cId="1177557614" sldId="2147483653"/>
          </pc:sldLayoutMkLst>
        </pc:sldLayoutChg>
        <pc:sldLayoutChg chg="del">
          <pc:chgData name="Greg Hickman" userId="183792e64b55a1bc" providerId="LiveId" clId="{8585DFB8-C8A5-0947-9C82-40EBF4EDD445}" dt="2021-10-27T14:43:48.649" v="16" actId="2696"/>
          <pc:sldLayoutMkLst>
            <pc:docMk/>
            <pc:sldMasterMk cId="414644890" sldId="2147483648"/>
            <pc:sldLayoutMk cId="2587444890" sldId="2147483654"/>
          </pc:sldLayoutMkLst>
        </pc:sldLayoutChg>
        <pc:sldLayoutChg chg="del">
          <pc:chgData name="Greg Hickman" userId="183792e64b55a1bc" providerId="LiveId" clId="{8585DFB8-C8A5-0947-9C82-40EBF4EDD445}" dt="2021-10-27T14:43:48.644" v="10" actId="2696"/>
          <pc:sldLayoutMkLst>
            <pc:docMk/>
            <pc:sldMasterMk cId="414644890" sldId="2147483648"/>
            <pc:sldLayoutMk cId="3842532207" sldId="2147483655"/>
          </pc:sldLayoutMkLst>
        </pc:sldLayoutChg>
        <pc:sldLayoutChg chg="del">
          <pc:chgData name="Greg Hickman" userId="183792e64b55a1bc" providerId="LiveId" clId="{8585DFB8-C8A5-0947-9C82-40EBF4EDD445}" dt="2021-10-27T14:43:48.644" v="9" actId="2696"/>
          <pc:sldLayoutMkLst>
            <pc:docMk/>
            <pc:sldMasterMk cId="414644890" sldId="2147483648"/>
            <pc:sldLayoutMk cId="4028359697" sldId="2147483656"/>
          </pc:sldLayoutMkLst>
        </pc:sldLayoutChg>
        <pc:sldLayoutChg chg="del">
          <pc:chgData name="Greg Hickman" userId="183792e64b55a1bc" providerId="LiveId" clId="{8585DFB8-C8A5-0947-9C82-40EBF4EDD445}" dt="2021-10-27T14:43:48.646" v="13" actId="2696"/>
          <pc:sldLayoutMkLst>
            <pc:docMk/>
            <pc:sldMasterMk cId="414644890" sldId="2147483648"/>
            <pc:sldLayoutMk cId="1956031319" sldId="2147483657"/>
          </pc:sldLayoutMkLst>
        </pc:sldLayoutChg>
        <pc:sldLayoutChg chg="del">
          <pc:chgData name="Greg Hickman" userId="183792e64b55a1bc" providerId="LiveId" clId="{8585DFB8-C8A5-0947-9C82-40EBF4EDD445}" dt="2021-10-27T14:43:48.647" v="15" actId="2696"/>
          <pc:sldLayoutMkLst>
            <pc:docMk/>
            <pc:sldMasterMk cId="414644890" sldId="2147483648"/>
            <pc:sldLayoutMk cId="3767104146" sldId="2147483658"/>
          </pc:sldLayoutMkLst>
        </pc:sldLayoutChg>
        <pc:sldLayoutChg chg="del">
          <pc:chgData name="Greg Hickman" userId="183792e64b55a1bc" providerId="LiveId" clId="{8585DFB8-C8A5-0947-9C82-40EBF4EDD445}" dt="2021-10-27T14:43:48.637" v="7" actId="2696"/>
          <pc:sldLayoutMkLst>
            <pc:docMk/>
            <pc:sldMasterMk cId="414644890" sldId="2147483648"/>
            <pc:sldLayoutMk cId="61277009" sldId="2147483659"/>
          </pc:sldLayoutMkLst>
        </pc:sldLayoutChg>
      </pc:sldMasterChg>
      <pc:sldMasterChg chg="ord">
        <pc:chgData name="Greg Hickman" userId="183792e64b55a1bc" providerId="LiveId" clId="{8585DFB8-C8A5-0947-9C82-40EBF4EDD445}" dt="2021-10-27T14:43:38.980" v="6" actId="20578"/>
        <pc:sldMasterMkLst>
          <pc:docMk/>
          <pc:sldMasterMk cId="83566671" sldId="2147483684"/>
        </pc:sldMasterMkLst>
      </pc:sldMasterChg>
      <pc:sldMasterChg chg="modSp mod">
        <pc:chgData name="Greg Hickman" userId="183792e64b55a1bc" providerId="LiveId" clId="{8585DFB8-C8A5-0947-9C82-40EBF4EDD445}" dt="2021-10-27T14:46:19.502" v="20" actId="732"/>
        <pc:sldMasterMkLst>
          <pc:docMk/>
          <pc:sldMasterMk cId="882346643" sldId="2147483708"/>
        </pc:sldMasterMkLst>
        <pc:picChg chg="mod modCrop">
          <ac:chgData name="Greg Hickman" userId="183792e64b55a1bc" providerId="LiveId" clId="{8585DFB8-C8A5-0947-9C82-40EBF4EDD445}" dt="2021-10-27T14:46:19.502" v="20" actId="732"/>
          <ac:picMkLst>
            <pc:docMk/>
            <pc:sldMasterMk cId="882346643" sldId="2147483708"/>
            <ac:picMk id="8" creationId="{056AB3D9-0F50-E44D-B261-268A1A34911E}"/>
          </ac:picMkLst>
        </pc:pic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27T11:33:49.682" idx="1">
    <p:pos x="4899" y="262"/>
    <p:text>Click View &gt; Slide Master and select the pinned slides on the left side to replace the logos with your chapter logos. 
Simply right click on the logo and select Change Picture, then select your chapter logo file.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A5FC-49C2-D748-9D39-C6CC7D651830}"/>
              </a:ext>
            </a:extLst>
          </p:cNvPr>
          <p:cNvSpPr>
            <a:spLocks noGrp="1"/>
          </p:cNvSpPr>
          <p:nvPr>
            <p:ph type="ctrTitle"/>
          </p:nvPr>
        </p:nvSpPr>
        <p:spPr>
          <a:xfrm>
            <a:off x="500270" y="150005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4090BA7-CEA1-F748-B614-2412A117A4F9}"/>
              </a:ext>
            </a:extLst>
          </p:cNvPr>
          <p:cNvSpPr>
            <a:spLocks noGrp="1"/>
          </p:cNvSpPr>
          <p:nvPr>
            <p:ph type="subTitle" idx="1"/>
          </p:nvPr>
        </p:nvSpPr>
        <p:spPr>
          <a:xfrm>
            <a:off x="500270" y="428825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058964-E7C2-A146-B713-F1F49E4F8F1B}"/>
              </a:ext>
            </a:extLst>
          </p:cNvPr>
          <p:cNvSpPr>
            <a:spLocks noGrp="1"/>
          </p:cNvSpPr>
          <p:nvPr>
            <p:ph type="dt" sz="half" idx="10"/>
          </p:nvPr>
        </p:nvSpPr>
        <p:spPr/>
        <p:txBody>
          <a:bodyPr/>
          <a:lstStyle/>
          <a:p>
            <a:fld id="{BCFDE8AC-AE32-F249-8A89-B7301261F53A}" type="datetimeFigureOut">
              <a:rPr lang="en-US" smtClean="0"/>
              <a:t>10/27/2021</a:t>
            </a:fld>
            <a:endParaRPr lang="en-US"/>
          </a:p>
        </p:txBody>
      </p:sp>
      <p:sp>
        <p:nvSpPr>
          <p:cNvPr id="5" name="Footer Placeholder 4">
            <a:extLst>
              <a:ext uri="{FF2B5EF4-FFF2-40B4-BE49-F238E27FC236}">
                <a16:creationId xmlns:a16="http://schemas.microsoft.com/office/drawing/2014/main" id="{61E2F6CD-0F0D-0749-AAB7-2A9BCC0EE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C1B47-DE92-1145-93DB-CFAA8329EC50}"/>
              </a:ext>
            </a:extLst>
          </p:cNvPr>
          <p:cNvSpPr>
            <a:spLocks noGrp="1"/>
          </p:cNvSpPr>
          <p:nvPr>
            <p:ph type="sldNum" sz="quarter" idx="12"/>
          </p:nvPr>
        </p:nvSpPr>
        <p:spPr/>
        <p:txBody>
          <a:bodyPr/>
          <a:lstStyle/>
          <a:p>
            <a:fld id="{3E77BF5A-4E71-404B-8C70-B9EC736A8564}" type="slidenum">
              <a:rPr lang="en-US" smtClean="0"/>
              <a:t>‹#›</a:t>
            </a:fld>
            <a:endParaRPr lang="en-US"/>
          </a:p>
        </p:txBody>
      </p:sp>
    </p:spTree>
    <p:extLst>
      <p:ext uri="{BB962C8B-B14F-4D97-AF65-F5344CB8AC3E}">
        <p14:creationId xmlns:p14="http://schemas.microsoft.com/office/powerpoint/2010/main" val="367674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76C5-AE1A-B24D-9A17-794EDBA450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CF428-77C7-3149-A20D-1E1884AEE5F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37F74A-3D1E-A24B-87B3-E8F6E365219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1492E-F8D8-7048-8F80-1F1DA4E74979}"/>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6" name="Footer Placeholder 5">
            <a:extLst>
              <a:ext uri="{FF2B5EF4-FFF2-40B4-BE49-F238E27FC236}">
                <a16:creationId xmlns:a16="http://schemas.microsoft.com/office/drawing/2014/main" id="{5D4C7B18-AC3C-334A-A329-8BD4FFFFAE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AABAC5-8095-D64D-966E-780AE34020AD}"/>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95628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E9F5-EA62-9641-9817-DEE255AC7C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3E936D-4063-CF4D-A8DF-04521EA549C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C8F59-2AF8-3E4A-9D67-48AE77840D65}"/>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5" name="Footer Placeholder 4">
            <a:extLst>
              <a:ext uri="{FF2B5EF4-FFF2-40B4-BE49-F238E27FC236}">
                <a16:creationId xmlns:a16="http://schemas.microsoft.com/office/drawing/2014/main" id="{3ED81FB3-EC3B-384E-A9B0-13A9C5DEE8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D5010C-5664-3B4F-81B4-73426479A8C1}"/>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184916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7B5A1-5770-B549-8778-E4C17D56578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AFB83-BEF9-F346-A62A-BE8DC2A33A7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11B77-1552-9B42-8AFB-5855EBB818F8}"/>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5" name="Footer Placeholder 4">
            <a:extLst>
              <a:ext uri="{FF2B5EF4-FFF2-40B4-BE49-F238E27FC236}">
                <a16:creationId xmlns:a16="http://schemas.microsoft.com/office/drawing/2014/main" id="{24FAAA0A-EA02-6247-8675-30163DAB73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617F34-0D36-1C4D-8188-0641664AB2B0}"/>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280787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948D-F405-8D4A-BE78-5CC5C7D5D03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B64392-6F03-0749-BB86-F053D0BF5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9B1C74-ED12-4D41-8E42-ACD9B3EE370E}"/>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5" name="Footer Placeholder 4">
            <a:extLst>
              <a:ext uri="{FF2B5EF4-FFF2-40B4-BE49-F238E27FC236}">
                <a16:creationId xmlns:a16="http://schemas.microsoft.com/office/drawing/2014/main" id="{A8698D26-514D-AB4A-86AB-F9B47E4A69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1D4661-09FF-BF4A-A859-3944C735656B}"/>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235686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55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09F4-80B3-5945-B79A-D53E5A9C07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52F00D-DED4-3845-9ABC-2FCCBEC24E3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B6470-BE09-CE4C-B583-52D58BA859F3}"/>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5" name="Footer Placeholder 4">
            <a:extLst>
              <a:ext uri="{FF2B5EF4-FFF2-40B4-BE49-F238E27FC236}">
                <a16:creationId xmlns:a16="http://schemas.microsoft.com/office/drawing/2014/main" id="{7F72EBFE-8C37-114F-BC09-F073B503A9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C03904-D3BE-AD4D-8FDF-DF72B612FA53}"/>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84066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CB34-A921-A54C-9222-092128F321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10865B-C8D1-1049-A347-2A77163534C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3A743-59A0-7B4F-B5BF-9079A5778F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C0D4D-B537-A84C-A72A-C513E7E03B89}"/>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6" name="Footer Placeholder 5">
            <a:extLst>
              <a:ext uri="{FF2B5EF4-FFF2-40B4-BE49-F238E27FC236}">
                <a16:creationId xmlns:a16="http://schemas.microsoft.com/office/drawing/2014/main" id="{EE4B04A6-E7BF-894C-9AF0-0E0EAC4065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CACBA6-DFA3-D548-B73A-4CEA8746E4D6}"/>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299012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D531-B227-674E-9B03-41EB74D3E02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12FDDF5-590D-8649-AAAB-412279D095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71845-3833-2140-B693-70A3527B7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B4A24-25F1-504C-8183-5B923B6D65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AE2B8C-5F26-BD4A-91FD-2E7DE1921F8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317467-EE20-7844-AD24-C968BB0D6E10}"/>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8" name="Footer Placeholder 7">
            <a:extLst>
              <a:ext uri="{FF2B5EF4-FFF2-40B4-BE49-F238E27FC236}">
                <a16:creationId xmlns:a16="http://schemas.microsoft.com/office/drawing/2014/main" id="{4F1A918B-301E-484C-BCEF-CDA3BC8574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887D4C4-185B-3C48-90F5-8102356134FC}"/>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5852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F6A9-7111-A44B-981B-8E76A3AAE5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3C013D3-5F7E-754E-B68A-8039F85AB0EC}"/>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4" name="Footer Placeholder 3">
            <a:extLst>
              <a:ext uri="{FF2B5EF4-FFF2-40B4-BE49-F238E27FC236}">
                <a16:creationId xmlns:a16="http://schemas.microsoft.com/office/drawing/2014/main" id="{58C3075A-828A-534B-B337-96897EA257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28AB50A-5D54-B440-B29E-AF9EA967DD41}"/>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332370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C100E-6716-3B4E-A8D7-610FA598800A}"/>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3" name="Footer Placeholder 2">
            <a:extLst>
              <a:ext uri="{FF2B5EF4-FFF2-40B4-BE49-F238E27FC236}">
                <a16:creationId xmlns:a16="http://schemas.microsoft.com/office/drawing/2014/main" id="{3F21A1F4-CE00-134C-AE0F-00D86E882F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82C236-9E11-9647-A8AD-E4DFF4DB156F}"/>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26064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EB41-3968-CD4C-974B-9B97D5FA418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BC7E7D-25C3-4C4B-BD52-3F2D8216FC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F505AA-E292-3044-A493-58CE7CED7820}"/>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5" name="Footer Placeholder 4">
            <a:extLst>
              <a:ext uri="{FF2B5EF4-FFF2-40B4-BE49-F238E27FC236}">
                <a16:creationId xmlns:a16="http://schemas.microsoft.com/office/drawing/2014/main" id="{17DE9B25-F976-9540-8F46-9FB0BEE9C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576CE-78A6-3D4E-A2C0-5DBBB5FACA68}"/>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1574513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26D9-79A0-0043-9598-F7EFAB4362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11B7BA-6C74-104E-8D94-EFE45EB147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0998E9-3DD6-FF48-A408-514D492F29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9E056-9AAE-F843-87BE-808073730EED}"/>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6" name="Footer Placeholder 5">
            <a:extLst>
              <a:ext uri="{FF2B5EF4-FFF2-40B4-BE49-F238E27FC236}">
                <a16:creationId xmlns:a16="http://schemas.microsoft.com/office/drawing/2014/main" id="{023A8CDA-7C8B-7041-B6B0-62DB2B13CC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29B085E-402F-BF4E-966B-6DAB3E21ED12}"/>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1574211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718F-86D0-AA46-8B58-9450D9B93F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92F80D-2D0C-6642-8493-7B3E17ABF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E0440-9B1F-384F-B5FB-95A8A061E6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CE517-91F9-0E42-A05E-BCCF73C1B99B}"/>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6" name="Footer Placeholder 5">
            <a:extLst>
              <a:ext uri="{FF2B5EF4-FFF2-40B4-BE49-F238E27FC236}">
                <a16:creationId xmlns:a16="http://schemas.microsoft.com/office/drawing/2014/main" id="{205F951C-822F-DD4E-80CA-01CBB36CD9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E8535D-73E8-744F-A7BF-39A4F3512E93}"/>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2734516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D06D-F410-AB43-A2D7-A8FDA2DC92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C3ABD2-3A3A-2A4F-8678-43D5C0E9A52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EA110-BC2F-B545-8848-AC7F023CF329}"/>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5" name="Footer Placeholder 4">
            <a:extLst>
              <a:ext uri="{FF2B5EF4-FFF2-40B4-BE49-F238E27FC236}">
                <a16:creationId xmlns:a16="http://schemas.microsoft.com/office/drawing/2014/main" id="{5BACAA29-FBBE-6948-A154-C58E2032D4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DDBD9A-8068-6741-8BDD-3AB357302603}"/>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3771186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F2254-03C1-964A-BAB9-F109241E0CB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A6E9D1-A617-FD44-ADF5-061964EA80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ED134-3C2C-1E4D-B00A-64B5093D9DCF}"/>
              </a:ext>
            </a:extLst>
          </p:cNvPr>
          <p:cNvSpPr>
            <a:spLocks noGrp="1"/>
          </p:cNvSpPr>
          <p:nvPr>
            <p:ph type="dt" sz="half" idx="10"/>
          </p:nvPr>
        </p:nvSpPr>
        <p:spPr>
          <a:xfrm>
            <a:off x="838200" y="6356350"/>
            <a:ext cx="2743200" cy="365125"/>
          </a:xfrm>
          <a:prstGeom prst="rect">
            <a:avLst/>
          </a:prstGeom>
        </p:spPr>
        <p:txBody>
          <a:bodyPr/>
          <a:lstStyle/>
          <a:p>
            <a:fld id="{2E0EFB75-45ED-3443-8224-23B0F42ED73D}" type="datetimeFigureOut">
              <a:rPr lang="en-US" smtClean="0"/>
              <a:t>10/27/2021</a:t>
            </a:fld>
            <a:endParaRPr lang="en-US"/>
          </a:p>
        </p:txBody>
      </p:sp>
      <p:sp>
        <p:nvSpPr>
          <p:cNvPr id="5" name="Footer Placeholder 4">
            <a:extLst>
              <a:ext uri="{FF2B5EF4-FFF2-40B4-BE49-F238E27FC236}">
                <a16:creationId xmlns:a16="http://schemas.microsoft.com/office/drawing/2014/main" id="{C7D9DDA7-017F-AE48-8086-24CD998223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D11ACC-9F5E-A64B-A98F-1281A259D46A}"/>
              </a:ext>
            </a:extLst>
          </p:cNvPr>
          <p:cNvSpPr>
            <a:spLocks noGrp="1"/>
          </p:cNvSpPr>
          <p:nvPr>
            <p:ph type="sldNum" sz="quarter" idx="12"/>
          </p:nvPr>
        </p:nvSpPr>
        <p:spPr>
          <a:xfrm>
            <a:off x="8610600" y="6356350"/>
            <a:ext cx="2743200" cy="365125"/>
          </a:xfrm>
          <a:prstGeom prst="rect">
            <a:avLst/>
          </a:prstGeom>
        </p:spPr>
        <p:txBody>
          <a:bodyPr/>
          <a:lstStyle/>
          <a:p>
            <a:fld id="{7593093F-304C-604C-BEC2-AE285409755C}" type="slidenum">
              <a:rPr lang="en-US" smtClean="0"/>
              <a:t>‹#›</a:t>
            </a:fld>
            <a:endParaRPr lang="en-US"/>
          </a:p>
        </p:txBody>
      </p:sp>
    </p:spTree>
    <p:extLst>
      <p:ext uri="{BB962C8B-B14F-4D97-AF65-F5344CB8AC3E}">
        <p14:creationId xmlns:p14="http://schemas.microsoft.com/office/powerpoint/2010/main" val="2879702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131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F8EC-A873-BC4B-A9A1-A0CF969C5E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CCC44DF-2E39-6144-859E-6B7A4ED093D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5DEC5-87DA-D94F-AC83-C338F897A5FE}"/>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5" name="Footer Placeholder 4">
            <a:extLst>
              <a:ext uri="{FF2B5EF4-FFF2-40B4-BE49-F238E27FC236}">
                <a16:creationId xmlns:a16="http://schemas.microsoft.com/office/drawing/2014/main" id="{34996247-4457-214E-BF20-FA5D594DEF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AF70B0-5491-3D46-B854-B398B7CD5B8E}"/>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538639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5A7F-6B99-E14A-BD1C-F9FA82B10FC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194564-8F00-A042-A953-EA8406AFBED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40F5F-EA34-1D4C-95D2-34205E6AA552}"/>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5" name="Footer Placeholder 4">
            <a:extLst>
              <a:ext uri="{FF2B5EF4-FFF2-40B4-BE49-F238E27FC236}">
                <a16:creationId xmlns:a16="http://schemas.microsoft.com/office/drawing/2014/main" id="{B51B4485-6D3E-2049-BB71-3C18955BF6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152611-0C22-D74C-9789-4E35FB15B779}"/>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1957304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4B29-9B38-AD4D-A99F-1CE128CB3A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FC7B78D-337A-814B-98B3-E6C0ECB1DC1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6BF3DC-835F-D14F-96BB-25E9903C0E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9489A-D79C-C840-8AA2-A8369ED2D568}"/>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6" name="Footer Placeholder 5">
            <a:extLst>
              <a:ext uri="{FF2B5EF4-FFF2-40B4-BE49-F238E27FC236}">
                <a16:creationId xmlns:a16="http://schemas.microsoft.com/office/drawing/2014/main" id="{48702175-8E86-BB4F-A75A-2170307C0B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5CFF177-BE43-A143-B48F-A3501011F6DC}"/>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53560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92F5-465D-6647-B425-6A7B5A00B5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B4C4F5-253A-024E-BD09-6EDC2903F4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B92E6-F355-7044-BCFE-0A0FBDDDC4E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9844B-8009-7047-B6B8-4BFBE9F992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BB7C9-A083-6641-B15F-D4A142443B3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F71C13-153E-1245-9B2A-A64F1C17D175}"/>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8" name="Footer Placeholder 7">
            <a:extLst>
              <a:ext uri="{FF2B5EF4-FFF2-40B4-BE49-F238E27FC236}">
                <a16:creationId xmlns:a16="http://schemas.microsoft.com/office/drawing/2014/main" id="{905640EF-8585-1C40-98F1-63180710DF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8F34ADA-C326-F24F-8D6F-042085DC408B}"/>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2602035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1CB9-A29C-534B-8862-FFD4C64D0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03AE4B-2F31-504B-9FCF-F7993E192C2F}"/>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4" name="Footer Placeholder 3">
            <a:extLst>
              <a:ext uri="{FF2B5EF4-FFF2-40B4-BE49-F238E27FC236}">
                <a16:creationId xmlns:a16="http://schemas.microsoft.com/office/drawing/2014/main" id="{5EAF203F-95B3-5C49-90B1-A810A8A387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5618407-2669-5642-91A4-68E3B4EB5D65}"/>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303965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EE62-A132-5249-936D-2D974EDD9B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C7773E-CEDA-CE41-8C46-00EAC6A16E1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D78CE-A0F2-EC47-9CE6-185C317A5F3F}"/>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5" name="Footer Placeholder 4">
            <a:extLst>
              <a:ext uri="{FF2B5EF4-FFF2-40B4-BE49-F238E27FC236}">
                <a16:creationId xmlns:a16="http://schemas.microsoft.com/office/drawing/2014/main" id="{C9C9C459-C3CB-1A42-A185-A72AF70297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914F33-B07D-F345-A86C-0A79CBD76C31}"/>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3585275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46C65-5AF6-0D4D-9E8C-66F3BD06041C}"/>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3" name="Footer Placeholder 2">
            <a:extLst>
              <a:ext uri="{FF2B5EF4-FFF2-40B4-BE49-F238E27FC236}">
                <a16:creationId xmlns:a16="http://schemas.microsoft.com/office/drawing/2014/main" id="{39EA114F-B3C1-3E49-A227-46E371E60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609882-D780-3344-9BE8-5DB60FFC8D5C}"/>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1827168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8DD6-BA76-0148-A14D-B59F61A11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5348AC-EA8F-4B48-BC46-7172D355388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96D40-D288-444A-B274-13FC322184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608E3-4EB7-7748-B1A2-FB5F9C3B3E15}"/>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6" name="Footer Placeholder 5">
            <a:extLst>
              <a:ext uri="{FF2B5EF4-FFF2-40B4-BE49-F238E27FC236}">
                <a16:creationId xmlns:a16="http://schemas.microsoft.com/office/drawing/2014/main" id="{215942B2-BF41-FE48-AD17-50C524A448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3A9646-4B93-D049-BC25-3B6E5A926EBC}"/>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2165891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A9D1-41A2-604B-8467-32B901C219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48DF6-4DB0-B54F-8508-DB39014F75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B0703-F73F-FD4C-B284-689354395F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FD9DA-2040-BF4C-BED2-F72817453D6C}"/>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6" name="Footer Placeholder 5">
            <a:extLst>
              <a:ext uri="{FF2B5EF4-FFF2-40B4-BE49-F238E27FC236}">
                <a16:creationId xmlns:a16="http://schemas.microsoft.com/office/drawing/2014/main" id="{6FA68601-7919-C042-B461-B0794A4FB9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41D7FA-B0FD-B34F-A1F4-F2E575BD5F23}"/>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2304398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51D8-C89B-9149-BB50-1A0CC96C07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8CBB3E-F289-FA45-BE4D-64A5A16FFEE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5A298-054B-E340-90B1-C108D77BC64A}"/>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5" name="Footer Placeholder 4">
            <a:extLst>
              <a:ext uri="{FF2B5EF4-FFF2-40B4-BE49-F238E27FC236}">
                <a16:creationId xmlns:a16="http://schemas.microsoft.com/office/drawing/2014/main" id="{55AF39FF-63A3-1C46-AF55-9800AE20BB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F1D637-163A-9B41-96FF-E52C4E23F0D8}"/>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3639097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4B011-9970-9146-A5D2-A4715C359AC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92586-F7AC-2244-8D0D-7BA847328DB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6248A-464B-9D41-BD23-5C6D9BA628FB}"/>
              </a:ext>
            </a:extLst>
          </p:cNvPr>
          <p:cNvSpPr>
            <a:spLocks noGrp="1"/>
          </p:cNvSpPr>
          <p:nvPr>
            <p:ph type="dt" sz="half" idx="10"/>
          </p:nvPr>
        </p:nvSpPr>
        <p:spPr>
          <a:xfrm>
            <a:off x="838200" y="6356350"/>
            <a:ext cx="2743200" cy="365125"/>
          </a:xfrm>
          <a:prstGeom prst="rect">
            <a:avLst/>
          </a:prstGeom>
        </p:spPr>
        <p:txBody>
          <a:bodyPr/>
          <a:lstStyle/>
          <a:p>
            <a:fld id="{0B2AAFA9-0B2C-554D-8695-6C308F6687A6}" type="datetimeFigureOut">
              <a:rPr lang="en-US" smtClean="0"/>
              <a:t>10/27/2021</a:t>
            </a:fld>
            <a:endParaRPr lang="en-US"/>
          </a:p>
        </p:txBody>
      </p:sp>
      <p:sp>
        <p:nvSpPr>
          <p:cNvPr id="5" name="Footer Placeholder 4">
            <a:extLst>
              <a:ext uri="{FF2B5EF4-FFF2-40B4-BE49-F238E27FC236}">
                <a16:creationId xmlns:a16="http://schemas.microsoft.com/office/drawing/2014/main" id="{FE0A7194-E58C-6E4C-B9D9-F68FA781BF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EBBEC9-7914-C642-A67F-5AA67ABF70C4}"/>
              </a:ext>
            </a:extLst>
          </p:cNvPr>
          <p:cNvSpPr>
            <a:spLocks noGrp="1"/>
          </p:cNvSpPr>
          <p:nvPr>
            <p:ph type="sldNum" sz="quarter" idx="12"/>
          </p:nvPr>
        </p:nvSpPr>
        <p:spPr>
          <a:xfrm>
            <a:off x="8610600" y="6356350"/>
            <a:ext cx="2743200" cy="365125"/>
          </a:xfrm>
          <a:prstGeom prst="rect">
            <a:avLst/>
          </a:prstGeom>
        </p:spPr>
        <p:txBody>
          <a:bodyPr/>
          <a:lstStyle/>
          <a:p>
            <a:fld id="{C77775E2-EF4E-2847-9D0B-5200CF3CDBB0}" type="slidenum">
              <a:rPr lang="en-US" smtClean="0"/>
              <a:t>‹#›</a:t>
            </a:fld>
            <a:endParaRPr lang="en-US"/>
          </a:p>
        </p:txBody>
      </p:sp>
    </p:spTree>
    <p:extLst>
      <p:ext uri="{BB962C8B-B14F-4D97-AF65-F5344CB8AC3E}">
        <p14:creationId xmlns:p14="http://schemas.microsoft.com/office/powerpoint/2010/main" val="314787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17DC-FC12-6E40-B8F0-AC1B527C7A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D100E5-43D0-594B-826B-1077CCF3C1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5E46B-34A8-914F-A9F1-A5FC1C526CED}"/>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5" name="Footer Placeholder 4">
            <a:extLst>
              <a:ext uri="{FF2B5EF4-FFF2-40B4-BE49-F238E27FC236}">
                <a16:creationId xmlns:a16="http://schemas.microsoft.com/office/drawing/2014/main" id="{B8EA7512-7755-C445-BA9A-2950B315D7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551D3-9789-C24A-8A40-F947C2AF14E2}"/>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1303792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6617-8D72-7D40-9C80-197FAB54E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85D79E-A681-7946-83D8-D60A3792F6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F3F41-2916-524B-8964-8854DB6A1CF5}"/>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5" name="Footer Placeholder 4">
            <a:extLst>
              <a:ext uri="{FF2B5EF4-FFF2-40B4-BE49-F238E27FC236}">
                <a16:creationId xmlns:a16="http://schemas.microsoft.com/office/drawing/2014/main" id="{2E762A92-DEA4-5A4F-8131-DD3033FA8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FF0749-A03A-CC4F-9F7C-F45D1F14EDA8}"/>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1396695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123D-5219-B94A-80EA-3880A13162F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B9065-B148-BE43-994D-107191BF4E3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1F5C19-6239-D144-9C85-CE4F0154FCA8}"/>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5" name="Footer Placeholder 4">
            <a:extLst>
              <a:ext uri="{FF2B5EF4-FFF2-40B4-BE49-F238E27FC236}">
                <a16:creationId xmlns:a16="http://schemas.microsoft.com/office/drawing/2014/main" id="{B7629F0E-B600-EC4F-BB67-D188F1492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A2E57D-050C-DA4F-A7C0-1C29A0ACB421}"/>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2283713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E13C-DC71-1740-BD4E-B4879FEEB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C6E23A-DB9F-244D-BD4F-2C1ED4A75BE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ACC862-9F8D-3648-9CCF-316AB0BF316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83D59-9525-3646-9FBB-BF1C19FC8464}"/>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6" name="Footer Placeholder 5">
            <a:extLst>
              <a:ext uri="{FF2B5EF4-FFF2-40B4-BE49-F238E27FC236}">
                <a16:creationId xmlns:a16="http://schemas.microsoft.com/office/drawing/2014/main" id="{108EC68B-F081-A147-8EF2-B50BACCC5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165F12-077D-F04D-B71A-B2ECCFD257BE}"/>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1510792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859D-17C3-A34A-9267-C327B3CE220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2336AF5-3455-7142-920B-21AAA7F561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F9DC9B-5CA2-F04D-8D19-9CC884FADAA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F315D7-307D-6F46-A497-D30EFF1F3A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CFF1C-A7BA-EB45-A746-F9AA06B5276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596544-BC5C-1F4F-8179-8BA800921461}"/>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8" name="Footer Placeholder 7">
            <a:extLst>
              <a:ext uri="{FF2B5EF4-FFF2-40B4-BE49-F238E27FC236}">
                <a16:creationId xmlns:a16="http://schemas.microsoft.com/office/drawing/2014/main" id="{C3FC81BA-B51E-444B-AFE4-433DD0E599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BF2C871-AFA8-914F-A67B-C0E4B731FC0A}"/>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374982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EC9B-2B0D-EE48-94C4-0FDD074CCD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E3CEF-380E-2048-8F6E-6DB2B132EE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F626A-59C9-6349-B66F-FE82DE4EE3F4}"/>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5" name="Footer Placeholder 4">
            <a:extLst>
              <a:ext uri="{FF2B5EF4-FFF2-40B4-BE49-F238E27FC236}">
                <a16:creationId xmlns:a16="http://schemas.microsoft.com/office/drawing/2014/main" id="{5453F980-FA2A-844D-8398-76C27592F0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287C22-D60B-634B-A182-69E7118981DF}"/>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2503316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CB54-A620-4243-A7B9-1865F530CC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4019BD8-E0A4-1940-B9D7-B58436BBB08D}"/>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4" name="Footer Placeholder 3">
            <a:extLst>
              <a:ext uri="{FF2B5EF4-FFF2-40B4-BE49-F238E27FC236}">
                <a16:creationId xmlns:a16="http://schemas.microsoft.com/office/drawing/2014/main" id="{E749F1CC-4BB2-9F4E-B1BE-D7FEBB3391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CB629DB-FF6E-4045-A75A-27E5E74A74CD}"/>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341411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EC3F4-6C18-A64F-88DB-1B6E3B83E80B}"/>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3" name="Footer Placeholder 2">
            <a:extLst>
              <a:ext uri="{FF2B5EF4-FFF2-40B4-BE49-F238E27FC236}">
                <a16:creationId xmlns:a16="http://schemas.microsoft.com/office/drawing/2014/main" id="{B09CAEA0-E3BE-9448-AFC6-AA32ADAE3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FB62BA3-A463-A448-A1F9-B374167C12D8}"/>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684577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3758-7ECB-3041-9B7F-A6CEF99689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98464A-ACAD-7E42-9494-3C6CDDFDD8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8A6CD9-328B-A240-A738-79C951EBA4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F6980-B907-A240-855B-CA2FAE680CE8}"/>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6" name="Footer Placeholder 5">
            <a:extLst>
              <a:ext uri="{FF2B5EF4-FFF2-40B4-BE49-F238E27FC236}">
                <a16:creationId xmlns:a16="http://schemas.microsoft.com/office/drawing/2014/main" id="{3E8FF1E7-8079-8F40-85CC-91828248B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F9F94E-D011-5A4F-B0EE-65351313616D}"/>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1445769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B0D3-6735-B14D-8134-397BFD7042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1EF0D-92C6-F148-8F45-41FBFC8604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9EC707-73D7-7446-AC9E-E342C069AA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9594B-A2E9-694F-B7A2-ED00E8AC55B7}"/>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6" name="Footer Placeholder 5">
            <a:extLst>
              <a:ext uri="{FF2B5EF4-FFF2-40B4-BE49-F238E27FC236}">
                <a16:creationId xmlns:a16="http://schemas.microsoft.com/office/drawing/2014/main" id="{431E47B1-E814-1A4B-B7B8-950B9376BF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40DC8E-7330-E348-AC6A-BD066E387262}"/>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404516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DD81-4D91-6D4F-BE7C-5B49F973E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1703AE-8EE0-5D45-B2CF-71034C798C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68B10-2E80-A544-BF92-89E3D042F9D0}"/>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5" name="Footer Placeholder 4">
            <a:extLst>
              <a:ext uri="{FF2B5EF4-FFF2-40B4-BE49-F238E27FC236}">
                <a16:creationId xmlns:a16="http://schemas.microsoft.com/office/drawing/2014/main" id="{F1641C86-F546-2D4D-8F22-ED66E8245C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93EA5-6A22-8246-844B-C2013C012574}"/>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1033360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2B6B7-7FB3-4D4F-9399-DFB8227D5C3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06BC6-5E45-B643-9DE4-93993BF27E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11D18-1607-B34C-A2A7-A7B3D72A1BA2}"/>
              </a:ext>
            </a:extLst>
          </p:cNvPr>
          <p:cNvSpPr>
            <a:spLocks noGrp="1"/>
          </p:cNvSpPr>
          <p:nvPr>
            <p:ph type="dt" sz="half" idx="10"/>
          </p:nvPr>
        </p:nvSpPr>
        <p:spPr>
          <a:xfrm>
            <a:off x="838200" y="6356350"/>
            <a:ext cx="2743200" cy="365125"/>
          </a:xfrm>
          <a:prstGeom prst="rect">
            <a:avLst/>
          </a:prstGeom>
        </p:spPr>
        <p:txBody>
          <a:bodyPr/>
          <a:lstStyle/>
          <a:p>
            <a:fld id="{DE8140E7-95BB-1A46-8AE0-65A580B9604D}" type="datetimeFigureOut">
              <a:rPr lang="en-US" smtClean="0"/>
              <a:t>10/27/2021</a:t>
            </a:fld>
            <a:endParaRPr lang="en-US"/>
          </a:p>
        </p:txBody>
      </p:sp>
      <p:sp>
        <p:nvSpPr>
          <p:cNvPr id="5" name="Footer Placeholder 4">
            <a:extLst>
              <a:ext uri="{FF2B5EF4-FFF2-40B4-BE49-F238E27FC236}">
                <a16:creationId xmlns:a16="http://schemas.microsoft.com/office/drawing/2014/main" id="{B20C6769-4194-FB4C-9D9A-CE3D3C7907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DDC475-DD80-1649-8655-4CE9872E3730}"/>
              </a:ext>
            </a:extLst>
          </p:cNvPr>
          <p:cNvSpPr>
            <a:spLocks noGrp="1"/>
          </p:cNvSpPr>
          <p:nvPr>
            <p:ph type="sldNum" sz="quarter" idx="12"/>
          </p:nvPr>
        </p:nvSpPr>
        <p:spPr>
          <a:xfrm>
            <a:off x="8610600" y="6356350"/>
            <a:ext cx="2743200" cy="365125"/>
          </a:xfrm>
          <a:prstGeom prst="rect">
            <a:avLst/>
          </a:prstGeom>
        </p:spPr>
        <p:txBody>
          <a:bodyPr/>
          <a:lstStyle/>
          <a:p>
            <a:fld id="{02377E46-FFAB-1148-B003-D6AF2FC97990}" type="slidenum">
              <a:rPr lang="en-US" smtClean="0"/>
              <a:t>‹#›</a:t>
            </a:fld>
            <a:endParaRPr lang="en-US"/>
          </a:p>
        </p:txBody>
      </p:sp>
    </p:spTree>
    <p:extLst>
      <p:ext uri="{BB962C8B-B14F-4D97-AF65-F5344CB8AC3E}">
        <p14:creationId xmlns:p14="http://schemas.microsoft.com/office/powerpoint/2010/main" val="1013913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DD4A-2A27-C045-B26C-01F9F1FA4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22FDFF-302B-DE40-91AE-2CEC989DF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67237C-361F-9D4B-92BC-E3EED2B0074D}"/>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5" name="Footer Placeholder 4">
            <a:extLst>
              <a:ext uri="{FF2B5EF4-FFF2-40B4-BE49-F238E27FC236}">
                <a16:creationId xmlns:a16="http://schemas.microsoft.com/office/drawing/2014/main" id="{C17D7722-0F87-364B-ABDF-94A4CF6D2E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A6C217-E8E4-8045-98ED-E91901E3A276}"/>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2292516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54B7-EB7A-F744-B9B1-075893FE9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41806-FBEE-5E4C-AC4B-9FD3B069A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A8A6F-0437-824D-844F-F935FF5ACF3C}"/>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5" name="Footer Placeholder 4">
            <a:extLst>
              <a:ext uri="{FF2B5EF4-FFF2-40B4-BE49-F238E27FC236}">
                <a16:creationId xmlns:a16="http://schemas.microsoft.com/office/drawing/2014/main" id="{0D192DFB-C4E3-B746-816E-FF869F3927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59CB1B-1849-4D4E-BB7D-F9A74F81D6C3}"/>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276406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D35F-DBD4-B543-9312-11E16F08A9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4F8E42-5E33-4F41-A6F3-4A2F79E19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D916B-7EAC-4F4B-94E5-9F6A48C4FA56}"/>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5" name="Footer Placeholder 4">
            <a:extLst>
              <a:ext uri="{FF2B5EF4-FFF2-40B4-BE49-F238E27FC236}">
                <a16:creationId xmlns:a16="http://schemas.microsoft.com/office/drawing/2014/main" id="{A5EEBB0D-AD2A-0343-8B99-8E9EBB63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39AD2CD-0342-874D-94E1-C53CABA0F5B1}"/>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965314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B056-A5CA-9443-BA7D-596B924AC6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635E8-59D8-BF4B-BC38-96DE10CB14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A5ED0-E3E2-D44E-92BC-5FE42CB0E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DC3DCB-9CB1-FF43-BA93-1D523BD66C6F}"/>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6" name="Footer Placeholder 5">
            <a:extLst>
              <a:ext uri="{FF2B5EF4-FFF2-40B4-BE49-F238E27FC236}">
                <a16:creationId xmlns:a16="http://schemas.microsoft.com/office/drawing/2014/main" id="{E21FF3F3-7AE5-554D-9EB2-C011DEEC2B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741B6C-3E13-B14C-8A22-D2FB7D4D6D07}"/>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244975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E66-5163-E042-B26B-8EA572E218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9ABBB91-8AFC-1B49-AC30-5D30845968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183B28-DF01-AD45-A9CD-022A5A35590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C71D70-E7E6-AD45-8B5C-282280A28C87}"/>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6" name="Footer Placeholder 5">
            <a:extLst>
              <a:ext uri="{FF2B5EF4-FFF2-40B4-BE49-F238E27FC236}">
                <a16:creationId xmlns:a16="http://schemas.microsoft.com/office/drawing/2014/main" id="{28E49577-66BC-9645-8A49-6B08B2D70B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B1A6E6-1CF1-194C-AC4B-3B0A0395D08A}"/>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3803852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8E02-87A1-8D40-9CE8-76E26667E2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66E3A1-9AFA-5E41-BCFC-527719CC4D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68E4-4DB6-AC4A-80A5-05A849D62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EEE1-DD32-3E42-8B88-8C315FDA4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3408D-3F97-CE4F-9FAA-14CBB8ECE7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0E147-ADE2-464C-8B7B-A7279D2BCA9F}"/>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8" name="Footer Placeholder 7">
            <a:extLst>
              <a:ext uri="{FF2B5EF4-FFF2-40B4-BE49-F238E27FC236}">
                <a16:creationId xmlns:a16="http://schemas.microsoft.com/office/drawing/2014/main" id="{32AF5A59-5697-D744-962E-E24FD241D1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9334A01-FBF5-0C46-A440-06DC93F52614}"/>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2878370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398C-FAA7-D54F-ACA0-EF5E905EA7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924D5-079A-364C-A371-414F0518298E}"/>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4" name="Footer Placeholder 3">
            <a:extLst>
              <a:ext uri="{FF2B5EF4-FFF2-40B4-BE49-F238E27FC236}">
                <a16:creationId xmlns:a16="http://schemas.microsoft.com/office/drawing/2014/main" id="{EBCF4779-E3A5-5646-8845-3890C74B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37A7239-8F7A-D642-A8E1-4E4081887AF9}"/>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1903550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27197-8675-B945-A514-3F386DCD05E9}"/>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3" name="Footer Placeholder 2">
            <a:extLst>
              <a:ext uri="{FF2B5EF4-FFF2-40B4-BE49-F238E27FC236}">
                <a16:creationId xmlns:a16="http://schemas.microsoft.com/office/drawing/2014/main" id="{C8B50650-F777-2545-B8CA-C76E5B1301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9D7D9C-E172-064C-AD45-F8443CFE9CA8}"/>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4121392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CCF0-FED8-A849-8A93-2E37F06B0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FBF61B-3B54-F54F-B0FB-F15C8539C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CA521-893D-8641-967C-3FE36A670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21668-6088-C840-AA06-927465EB7B8E}"/>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6" name="Footer Placeholder 5">
            <a:extLst>
              <a:ext uri="{FF2B5EF4-FFF2-40B4-BE49-F238E27FC236}">
                <a16:creationId xmlns:a16="http://schemas.microsoft.com/office/drawing/2014/main" id="{A01A3648-AADF-9743-B6AB-D9EB91EC88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49774C-98FE-ED4A-85C3-2719CC8CBCB4}"/>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1306716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56DC-DD25-D642-9F89-E290977AD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09922-FFE6-9D49-BD07-D5C86A6A5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3C3259-3F0C-D441-9513-CFEDD3C95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349AF-FF4D-9D4E-9885-831001EBA322}"/>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6" name="Footer Placeholder 5">
            <a:extLst>
              <a:ext uri="{FF2B5EF4-FFF2-40B4-BE49-F238E27FC236}">
                <a16:creationId xmlns:a16="http://schemas.microsoft.com/office/drawing/2014/main" id="{1BF09F2E-9F2B-7242-AC76-92C01E8043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A2051C-BC12-6243-AB62-974B77E29AD1}"/>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2002191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B3F5-E5B8-A64E-9800-7AD52AF187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40CF5-F5E9-2A46-BDC2-125DB3DB7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F3C7-7C84-8745-BED9-17D9FB5C4D56}"/>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5" name="Footer Placeholder 4">
            <a:extLst>
              <a:ext uri="{FF2B5EF4-FFF2-40B4-BE49-F238E27FC236}">
                <a16:creationId xmlns:a16="http://schemas.microsoft.com/office/drawing/2014/main" id="{7C09955F-92BA-CC47-B9B6-F8BB0EB5B5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9CCA0C-E1D8-1840-9E79-EB0A3043B467}"/>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1770641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36E28-C909-FE4D-B225-7F52832EE4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6935C0-33EF-514E-B0B6-E9AE0AF89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8B43-2ADF-EC49-AEA4-C3BE056643B6}"/>
              </a:ext>
            </a:extLst>
          </p:cNvPr>
          <p:cNvSpPr>
            <a:spLocks noGrp="1"/>
          </p:cNvSpPr>
          <p:nvPr>
            <p:ph type="dt" sz="half" idx="10"/>
          </p:nvPr>
        </p:nvSpPr>
        <p:spPr>
          <a:xfrm>
            <a:off x="838200" y="6356350"/>
            <a:ext cx="2743200" cy="365125"/>
          </a:xfrm>
          <a:prstGeom prst="rect">
            <a:avLst/>
          </a:prstGeom>
        </p:spPr>
        <p:txBody>
          <a:bodyPr/>
          <a:lstStyle/>
          <a:p>
            <a:fld id="{B316987F-097E-D047-AAFF-8C45D68776CC}" type="datetimeFigureOut">
              <a:rPr lang="en-US" smtClean="0"/>
              <a:t>10/27/2021</a:t>
            </a:fld>
            <a:endParaRPr lang="en-US"/>
          </a:p>
        </p:txBody>
      </p:sp>
      <p:sp>
        <p:nvSpPr>
          <p:cNvPr id="5" name="Footer Placeholder 4">
            <a:extLst>
              <a:ext uri="{FF2B5EF4-FFF2-40B4-BE49-F238E27FC236}">
                <a16:creationId xmlns:a16="http://schemas.microsoft.com/office/drawing/2014/main" id="{97761486-F102-9548-9F3A-3AC4D44C63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A94276-B05D-FD4D-8421-6392EEB4C4B7}"/>
              </a:ext>
            </a:extLst>
          </p:cNvPr>
          <p:cNvSpPr>
            <a:spLocks noGrp="1"/>
          </p:cNvSpPr>
          <p:nvPr>
            <p:ph type="sldNum" sz="quarter" idx="12"/>
          </p:nvPr>
        </p:nvSpPr>
        <p:spPr>
          <a:xfrm>
            <a:off x="8610600" y="6356350"/>
            <a:ext cx="2743200" cy="365125"/>
          </a:xfrm>
          <a:prstGeom prst="rect">
            <a:avLst/>
          </a:prstGeom>
        </p:spPr>
        <p:txBody>
          <a:bodyPr/>
          <a:lstStyle/>
          <a:p>
            <a:fld id="{02160C9E-45A6-9D4F-A5D7-1E27536F8CDE}" type="slidenum">
              <a:rPr lang="en-US" smtClean="0"/>
              <a:t>‹#›</a:t>
            </a:fld>
            <a:endParaRPr lang="en-US"/>
          </a:p>
        </p:txBody>
      </p:sp>
    </p:spTree>
    <p:extLst>
      <p:ext uri="{BB962C8B-B14F-4D97-AF65-F5344CB8AC3E}">
        <p14:creationId xmlns:p14="http://schemas.microsoft.com/office/powerpoint/2010/main" val="195921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98AC-4586-B042-86DC-45A64BD3B7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91DB1-C398-2741-9CDD-1BDE35F56C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AB54-425C-C149-A354-EC5A6A5441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10126-97B9-A642-82C1-2C2F63FB6B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C4670-2A86-0643-B98D-A9FB916869E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D06ADB-146E-F746-B8B3-C55458C6EB38}"/>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8" name="Footer Placeholder 7">
            <a:extLst>
              <a:ext uri="{FF2B5EF4-FFF2-40B4-BE49-F238E27FC236}">
                <a16:creationId xmlns:a16="http://schemas.microsoft.com/office/drawing/2014/main" id="{2C0096D1-90A5-5645-9A13-2C15D27A90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AC5992-058C-2F47-9C1B-A63BB653A2E3}"/>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318902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C7AC-3053-AC48-AC7A-C739D68C9B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164BA4A-7598-E445-827C-DE6A59C73083}"/>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4" name="Footer Placeholder 3">
            <a:extLst>
              <a:ext uri="{FF2B5EF4-FFF2-40B4-BE49-F238E27FC236}">
                <a16:creationId xmlns:a16="http://schemas.microsoft.com/office/drawing/2014/main" id="{C13035AF-FE98-3541-9CCC-C67B17A98F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B691C6-AC9D-AA4A-B5E6-342EAE313BC9}"/>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388286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1F5BF6-6345-3C41-84AF-2B7DE7FC5BA6}"/>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3" name="Footer Placeholder 2">
            <a:extLst>
              <a:ext uri="{FF2B5EF4-FFF2-40B4-BE49-F238E27FC236}">
                <a16:creationId xmlns:a16="http://schemas.microsoft.com/office/drawing/2014/main" id="{0C9DFEED-CB63-DA40-BEC5-3364F0B58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2F7473-7061-3048-B749-5E72B28E1C41}"/>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336388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203C-50BE-7941-A9A7-E0CA9BF6BD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4C5AFF-FF62-F142-B13B-F6831F21654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ADFD79-AAD6-8E4A-8A16-E854E51D2A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FB0D3-74B4-0344-B459-DAF91C29FF2A}"/>
              </a:ext>
            </a:extLst>
          </p:cNvPr>
          <p:cNvSpPr>
            <a:spLocks noGrp="1"/>
          </p:cNvSpPr>
          <p:nvPr>
            <p:ph type="dt" sz="half" idx="10"/>
          </p:nvPr>
        </p:nvSpPr>
        <p:spPr>
          <a:xfrm>
            <a:off x="838200" y="6356350"/>
            <a:ext cx="2743200" cy="365125"/>
          </a:xfrm>
          <a:prstGeom prst="rect">
            <a:avLst/>
          </a:prstGeom>
        </p:spPr>
        <p:txBody>
          <a:bodyPr/>
          <a:lstStyle/>
          <a:p>
            <a:fld id="{283366CE-1A50-5243-AD05-C1C9B1DCC552}" type="datetimeFigureOut">
              <a:rPr lang="en-US" smtClean="0"/>
              <a:t>10/27/2021</a:t>
            </a:fld>
            <a:endParaRPr lang="en-US"/>
          </a:p>
        </p:txBody>
      </p:sp>
      <p:sp>
        <p:nvSpPr>
          <p:cNvPr id="6" name="Footer Placeholder 5">
            <a:extLst>
              <a:ext uri="{FF2B5EF4-FFF2-40B4-BE49-F238E27FC236}">
                <a16:creationId xmlns:a16="http://schemas.microsoft.com/office/drawing/2014/main" id="{331387DB-B5FE-6148-9962-F7C8D086BE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C602E-DAC9-8C4F-9E39-CB7C456DA3C6}"/>
              </a:ext>
            </a:extLst>
          </p:cNvPr>
          <p:cNvSpPr>
            <a:spLocks noGrp="1"/>
          </p:cNvSpPr>
          <p:nvPr>
            <p:ph type="sldNum" sz="quarter" idx="12"/>
          </p:nvPr>
        </p:nvSpPr>
        <p:spPr>
          <a:xfrm>
            <a:off x="8610600" y="6356350"/>
            <a:ext cx="2743200" cy="365125"/>
          </a:xfrm>
          <a:prstGeom prst="rect">
            <a:avLst/>
          </a:prstGeom>
        </p:spPr>
        <p:txBody>
          <a:bodyPr/>
          <a:lstStyle/>
          <a:p>
            <a:fld id="{8A276200-DD3F-BA4E-83EB-9B18AE3BE742}" type="slidenum">
              <a:rPr lang="en-US" smtClean="0"/>
              <a:t>‹#›</a:t>
            </a:fld>
            <a:endParaRPr lang="en-US"/>
          </a:p>
        </p:txBody>
      </p:sp>
    </p:spTree>
    <p:extLst>
      <p:ext uri="{BB962C8B-B14F-4D97-AF65-F5344CB8AC3E}">
        <p14:creationId xmlns:p14="http://schemas.microsoft.com/office/powerpoint/2010/main" val="2901982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sv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sv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0.sv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3.sv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6.sv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5FC7F-3BAC-224C-846C-1A3A62615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C8AAB1-EE0F-1948-8E98-937C2789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1FE27-2F8E-1047-9487-7A6EFD423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E8AC-AE32-F249-8A89-B7301261F53A}" type="datetimeFigureOut">
              <a:rPr lang="en-US" smtClean="0"/>
              <a:t>10/27/2021</a:t>
            </a:fld>
            <a:endParaRPr lang="en-US"/>
          </a:p>
        </p:txBody>
      </p:sp>
      <p:sp>
        <p:nvSpPr>
          <p:cNvPr id="5" name="Footer Placeholder 4">
            <a:extLst>
              <a:ext uri="{FF2B5EF4-FFF2-40B4-BE49-F238E27FC236}">
                <a16:creationId xmlns:a16="http://schemas.microsoft.com/office/drawing/2014/main" id="{224ED520-AD4E-784E-9E44-B725D71D7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14EC5F-0B21-164D-A2A6-78DBF0AE0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7BF5A-4E71-404B-8C70-B9EC736A8564}" type="slidenum">
              <a:rPr lang="en-US" smtClean="0"/>
              <a:t>‹#›</a:t>
            </a:fld>
            <a:endParaRPr lang="en-US"/>
          </a:p>
        </p:txBody>
      </p:sp>
      <p:pic>
        <p:nvPicPr>
          <p:cNvPr id="9" name="Picture 8" descr="Shape, background pattern&#10;&#10;Description automatically generated">
            <a:extLst>
              <a:ext uri="{FF2B5EF4-FFF2-40B4-BE49-F238E27FC236}">
                <a16:creationId xmlns:a16="http://schemas.microsoft.com/office/drawing/2014/main" id="{E9428DE3-4DB3-494C-8539-DD9157D14137}"/>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FEE83D1-8C8C-294B-A6A8-A8CB940A537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33400" y="365125"/>
            <a:ext cx="7620000" cy="2108200"/>
          </a:xfrm>
          <a:prstGeom prst="rect">
            <a:avLst/>
          </a:prstGeom>
        </p:spPr>
      </p:pic>
    </p:spTree>
    <p:extLst>
      <p:ext uri="{BB962C8B-B14F-4D97-AF65-F5344CB8AC3E}">
        <p14:creationId xmlns:p14="http://schemas.microsoft.com/office/powerpoint/2010/main" val="41464489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8B7BB7-9FAC-A54C-8B3C-808F480E009F}"/>
              </a:ext>
            </a:extLst>
          </p:cNvPr>
          <p:cNvPicPr>
            <a:picLocks noChangeAspect="1"/>
          </p:cNvPicPr>
          <p:nvPr userDrawn="1"/>
        </p:nvPicPr>
        <p:blipFill>
          <a:blip r:embed="rId13"/>
          <a:stretch>
            <a:fillRect/>
          </a:stretch>
        </p:blipFill>
        <p:spPr>
          <a:xfrm>
            <a:off x="0" y="5530158"/>
            <a:ext cx="12192000" cy="1327842"/>
          </a:xfrm>
          <a:prstGeom prst="rect">
            <a:avLst/>
          </a:prstGeom>
        </p:spPr>
      </p:pic>
      <p:pic>
        <p:nvPicPr>
          <p:cNvPr id="10" name="Graphic 9">
            <a:extLst>
              <a:ext uri="{FF2B5EF4-FFF2-40B4-BE49-F238E27FC236}">
                <a16:creationId xmlns:a16="http://schemas.microsoft.com/office/drawing/2014/main" id="{2A1F5CCA-A961-5640-8194-EEE299527660}"/>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rot="10800000" flipH="1" flipV="1">
            <a:off x="211014" y="5688021"/>
            <a:ext cx="3645506" cy="1012116"/>
          </a:xfrm>
          <a:prstGeom prst="rect">
            <a:avLst/>
          </a:prstGeom>
        </p:spPr>
      </p:pic>
    </p:spTree>
    <p:extLst>
      <p:ext uri="{BB962C8B-B14F-4D97-AF65-F5344CB8AC3E}">
        <p14:creationId xmlns:p14="http://schemas.microsoft.com/office/powerpoint/2010/main" val="83566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3BF034BD-6CCC-FD4C-ABFC-B4D23C7CDAA4}"/>
              </a:ext>
            </a:extLst>
          </p:cNvPr>
          <p:cNvPicPr>
            <a:picLocks noChangeAspect="1"/>
          </p:cNvPicPr>
          <p:nvPr userDrawn="1"/>
        </p:nvPicPr>
        <p:blipFill>
          <a:blip r:embed="rId13"/>
          <a:stretch>
            <a:fillRect/>
          </a:stretch>
        </p:blipFill>
        <p:spPr>
          <a:xfrm>
            <a:off x="0" y="1511300"/>
            <a:ext cx="12192000" cy="5346700"/>
          </a:xfrm>
          <a:prstGeom prst="rect">
            <a:avLst/>
          </a:prstGeom>
        </p:spPr>
      </p:pic>
      <p:pic>
        <p:nvPicPr>
          <p:cNvPr id="10" name="Graphic 9">
            <a:extLst>
              <a:ext uri="{FF2B5EF4-FFF2-40B4-BE49-F238E27FC236}">
                <a16:creationId xmlns:a16="http://schemas.microsoft.com/office/drawing/2014/main" id="{263EB0D4-1807-1243-A1F7-E3C9EEA39AA7}"/>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931985" y="5143011"/>
            <a:ext cx="4669811" cy="1291981"/>
          </a:xfrm>
          <a:prstGeom prst="rect">
            <a:avLst/>
          </a:prstGeom>
        </p:spPr>
      </p:pic>
    </p:spTree>
    <p:extLst>
      <p:ext uri="{BB962C8B-B14F-4D97-AF65-F5344CB8AC3E}">
        <p14:creationId xmlns:p14="http://schemas.microsoft.com/office/powerpoint/2010/main" val="3782087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056AB3D9-0F50-E44D-B261-268A1A34911E}"/>
              </a:ext>
            </a:extLst>
          </p:cNvPr>
          <p:cNvPicPr>
            <a:picLocks noChangeAspect="1"/>
          </p:cNvPicPr>
          <p:nvPr userDrawn="1"/>
        </p:nvPicPr>
        <p:blipFill rotWithShape="1">
          <a:blip r:embed="rId13"/>
          <a:srcRect r="2985" b="39855"/>
          <a:stretch/>
        </p:blipFill>
        <p:spPr>
          <a:xfrm>
            <a:off x="0" y="5884985"/>
            <a:ext cx="12192000" cy="973016"/>
          </a:xfrm>
          <a:prstGeom prst="rect">
            <a:avLst/>
          </a:prstGeom>
        </p:spPr>
      </p:pic>
      <p:pic>
        <p:nvPicPr>
          <p:cNvPr id="14" name="Graphic 13">
            <a:extLst>
              <a:ext uri="{FF2B5EF4-FFF2-40B4-BE49-F238E27FC236}">
                <a16:creationId xmlns:a16="http://schemas.microsoft.com/office/drawing/2014/main" id="{25C2C17F-16DF-784D-BCB2-FBC18CE5D69B}"/>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9882554" y="4634132"/>
            <a:ext cx="1786212" cy="1848729"/>
          </a:xfrm>
          <a:prstGeom prst="rect">
            <a:avLst/>
          </a:prstGeom>
        </p:spPr>
      </p:pic>
    </p:spTree>
    <p:extLst>
      <p:ext uri="{BB962C8B-B14F-4D97-AF65-F5344CB8AC3E}">
        <p14:creationId xmlns:p14="http://schemas.microsoft.com/office/powerpoint/2010/main" val="8823466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4A19C377-F6A0-724E-BBE6-F05067BE1EAC}"/>
              </a:ext>
            </a:extLst>
          </p:cNvPr>
          <p:cNvPicPr>
            <a:picLocks noChangeAspect="1"/>
          </p:cNvPicPr>
          <p:nvPr userDrawn="1"/>
        </p:nvPicPr>
        <p:blipFill>
          <a:blip r:embed="rId13"/>
          <a:stretch>
            <a:fillRect/>
          </a:stretch>
        </p:blipFill>
        <p:spPr>
          <a:xfrm>
            <a:off x="1" y="1"/>
            <a:ext cx="12192000" cy="6858000"/>
          </a:xfrm>
          <a:prstGeom prst="rect">
            <a:avLst/>
          </a:prstGeom>
        </p:spPr>
      </p:pic>
      <p:pic>
        <p:nvPicPr>
          <p:cNvPr id="12" name="Graphic 11">
            <a:extLst>
              <a:ext uri="{FF2B5EF4-FFF2-40B4-BE49-F238E27FC236}">
                <a16:creationId xmlns:a16="http://schemas.microsoft.com/office/drawing/2014/main" id="{9849B225-1F98-6745-BF2C-7A17835789D5}"/>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558740" y="3269349"/>
            <a:ext cx="3049433" cy="3156163"/>
          </a:xfrm>
          <a:prstGeom prst="rect">
            <a:avLst/>
          </a:prstGeom>
        </p:spPr>
      </p:pic>
    </p:spTree>
    <p:extLst>
      <p:ext uri="{BB962C8B-B14F-4D97-AF65-F5344CB8AC3E}">
        <p14:creationId xmlns:p14="http://schemas.microsoft.com/office/powerpoint/2010/main" val="2980107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726B0-2FB6-034D-A989-91A271512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236BB2-B670-BE4B-906D-083A9EEA48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fish&#10;&#10;Description automatically generated">
            <a:extLst>
              <a:ext uri="{FF2B5EF4-FFF2-40B4-BE49-F238E27FC236}">
                <a16:creationId xmlns:a16="http://schemas.microsoft.com/office/drawing/2014/main" id="{39936297-8230-9345-97AC-69DBEFC44AD0}"/>
              </a:ext>
            </a:extLst>
          </p:cNvPr>
          <p:cNvPicPr>
            <a:picLocks noChangeAspect="1"/>
          </p:cNvPicPr>
          <p:nvPr userDrawn="1"/>
        </p:nvPicPr>
        <p:blipFill>
          <a:blip r:embed="rId13">
            <a:alphaModFix amt="70000"/>
          </a:blip>
          <a:stretch>
            <a:fillRect/>
          </a:stretch>
        </p:blipFill>
        <p:spPr>
          <a:xfrm>
            <a:off x="1" y="5442211"/>
            <a:ext cx="12192000" cy="1415789"/>
          </a:xfrm>
          <a:prstGeom prst="rect">
            <a:avLst/>
          </a:prstGeom>
        </p:spPr>
      </p:pic>
      <p:pic>
        <p:nvPicPr>
          <p:cNvPr id="10" name="Graphic 9">
            <a:extLst>
              <a:ext uri="{FF2B5EF4-FFF2-40B4-BE49-F238E27FC236}">
                <a16:creationId xmlns:a16="http://schemas.microsoft.com/office/drawing/2014/main" id="{F82D9661-6A7F-FD44-9C8D-5E3E76BD61C9}"/>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268357" y="5710566"/>
            <a:ext cx="3371162" cy="932688"/>
          </a:xfrm>
          <a:prstGeom prst="rect">
            <a:avLst/>
          </a:prstGeom>
        </p:spPr>
      </p:pic>
    </p:spTree>
    <p:extLst>
      <p:ext uri="{BB962C8B-B14F-4D97-AF65-F5344CB8AC3E}">
        <p14:creationId xmlns:p14="http://schemas.microsoft.com/office/powerpoint/2010/main" val="3052133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1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33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17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83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4277</TotalTime>
  <Words>0</Words>
  <Application>Microsoft Office PowerPoint</Application>
  <PresentationFormat>Widescreen</PresentationFormat>
  <Paragraphs>0</Paragraphs>
  <Slides>6</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6</vt:i4>
      </vt:variant>
    </vt:vector>
  </HeadingPairs>
  <TitlesOfParts>
    <vt:vector size="15" baseType="lpstr">
      <vt:lpstr>Arial</vt:lpstr>
      <vt:lpstr>Calibri</vt:lpstr>
      <vt:lpstr>Calibri Light</vt:lpstr>
      <vt:lpstr>Office Theme</vt:lpstr>
      <vt:lpstr>2_Custom Design</vt:lpstr>
      <vt:lpstr>3_Custom Design</vt:lpstr>
      <vt:lpstr>4_Custom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Hickman</dc:creator>
  <cp:lastModifiedBy>Kathleen McNally</cp:lastModifiedBy>
  <cp:revision>4</cp:revision>
  <dcterms:created xsi:type="dcterms:W3CDTF">2021-10-22T19:09:43Z</dcterms:created>
  <dcterms:modified xsi:type="dcterms:W3CDTF">2021-10-27T15:38:39Z</dcterms:modified>
</cp:coreProperties>
</file>